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E59252-66CC-4E39-871C-EF500376B070}" type="datetimeFigureOut">
              <a:rPr lang="sk-SK" smtClean="0"/>
              <a:t>20.3.2014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4CF9E4-2ED8-40D4-A875-0DF24AA9772B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Včielky – sieťová výučbová aplikácia.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k-SK" dirty="0" smtClean="0"/>
              <a:t>Autor: Peter </a:t>
            </a:r>
            <a:r>
              <a:rPr lang="sk-SK" dirty="0" err="1" smtClean="0"/>
              <a:t>Sedláček</a:t>
            </a:r>
            <a:endParaRPr lang="sk-SK" dirty="0" smtClean="0"/>
          </a:p>
          <a:p>
            <a:pPr algn="r"/>
            <a:r>
              <a:rPr lang="sk-SK" dirty="0" smtClean="0"/>
              <a:t>Rok: 2014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893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/>
          <a:lstStyle/>
          <a:p>
            <a:pPr algn="ctr"/>
            <a:r>
              <a:rPr lang="sk-SK" dirty="0" smtClean="0"/>
              <a:t>Ďakujem za pozornosť.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006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prezentácie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Popis aplikácie</a:t>
            </a:r>
          </a:p>
          <a:p>
            <a:r>
              <a:rPr lang="sk-SK" dirty="0" smtClean="0"/>
              <a:t>Fáza a ďalšie plány</a:t>
            </a:r>
          </a:p>
          <a:p>
            <a:r>
              <a:rPr lang="sk-SK" dirty="0" smtClean="0"/>
              <a:t>Implementácia tvorby testu</a:t>
            </a:r>
          </a:p>
          <a:p>
            <a:r>
              <a:rPr lang="sk-SK" dirty="0" smtClean="0"/>
              <a:t>Implementácia riešenie testu</a:t>
            </a:r>
          </a:p>
          <a:p>
            <a:r>
              <a:rPr lang="sk-SK" dirty="0" smtClean="0"/>
              <a:t>Zbieranie a spracovanie údajov</a:t>
            </a:r>
          </a:p>
          <a:p>
            <a:r>
              <a:rPr lang="sk-SK" dirty="0" smtClean="0"/>
              <a:t>Tvorba uceleného systému</a:t>
            </a:r>
          </a:p>
          <a:p>
            <a:r>
              <a:rPr lang="sk-SK" dirty="0" smtClean="0"/>
              <a:t>Dorobenie grafickej stránky aplikácie.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191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Popis aplikácie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Aplikácia bude slúžiť ako výučbové prostredie, ktoré bude zhromažďovať a </a:t>
            </a:r>
            <a:r>
              <a:rPr lang="sk-SK" sz="2800" dirty="0" err="1" smtClean="0"/>
              <a:t>zdielať</a:t>
            </a:r>
            <a:r>
              <a:rPr lang="sk-SK" sz="2800" dirty="0" smtClean="0"/>
              <a:t> údaje o výsledkoch testovaných osôb.</a:t>
            </a:r>
          </a:p>
          <a:p>
            <a:r>
              <a:rPr lang="sk-SK" sz="2800" dirty="0" smtClean="0"/>
              <a:t>Testy si budú vytvárať a </a:t>
            </a:r>
            <a:r>
              <a:rPr lang="sk-SK" sz="2800" dirty="0" err="1" smtClean="0"/>
              <a:t>zdielať</a:t>
            </a:r>
            <a:r>
              <a:rPr lang="sk-SK" sz="2800" dirty="0" smtClean="0"/>
              <a:t> medzi sebou učitelia, ktorí budú mať k dispozícii štatistiky o ich výsledkoch. Budú vidieť nedostatky jednotlivých študentov. Testovanie bude vo forme hry, čím sa spríjemní ich riešenie pre žiakov.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9267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Fáza práce a ďalšie plány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Implementačná časť práce. Aktuálne implementujem prihlasovaciu a registračnú časť. </a:t>
            </a:r>
          </a:p>
          <a:p>
            <a:r>
              <a:rPr lang="sk-SK" dirty="0" smtClean="0"/>
              <a:t>Ďalšie plány sú:</a:t>
            </a:r>
          </a:p>
          <a:p>
            <a:pPr marL="1097280" lvl="2" indent="-457200">
              <a:buFont typeface="+mj-lt"/>
              <a:buAutoNum type="arabicPeriod"/>
            </a:pPr>
            <a:r>
              <a:rPr lang="sk-SK" dirty="0" smtClean="0"/>
              <a:t>Implementovanie tvorby testu – učiteľská časť.</a:t>
            </a:r>
          </a:p>
          <a:p>
            <a:pPr marL="1097280" lvl="2" indent="-457200">
              <a:buFont typeface="+mj-lt"/>
              <a:buAutoNum type="arabicPeriod"/>
            </a:pPr>
            <a:r>
              <a:rPr lang="sk-SK" dirty="0" smtClean="0"/>
              <a:t>Implementovanie riešenia testu – žiacka časť.</a:t>
            </a:r>
          </a:p>
          <a:p>
            <a:pPr marL="1097280" lvl="2" indent="-457200">
              <a:buFont typeface="+mj-lt"/>
              <a:buAutoNum type="arabicPeriod"/>
            </a:pPr>
            <a:r>
              <a:rPr lang="sk-SK" dirty="0" smtClean="0"/>
              <a:t>Implementácia zbierania údajov a ich spracovania – uč. </a:t>
            </a:r>
            <a:r>
              <a:rPr lang="sk-SK" dirty="0"/>
              <a:t>č</a:t>
            </a:r>
            <a:r>
              <a:rPr lang="sk-SK" dirty="0" smtClean="0"/>
              <a:t>asť.</a:t>
            </a:r>
          </a:p>
          <a:p>
            <a:pPr marL="1097280" lvl="2" indent="-457200">
              <a:buFont typeface="+mj-lt"/>
              <a:buAutoNum type="arabicPeriod"/>
            </a:pPr>
            <a:r>
              <a:rPr lang="sk-SK" dirty="0" smtClean="0"/>
              <a:t>Integrácia modulov do uceleného systému.</a:t>
            </a:r>
          </a:p>
          <a:p>
            <a:pPr marL="1097280" lvl="2" indent="-457200">
              <a:buFont typeface="+mj-lt"/>
              <a:buAutoNum type="arabicPeriod"/>
            </a:pPr>
            <a:r>
              <a:rPr lang="sk-SK" dirty="0" smtClean="0"/>
              <a:t>Tvorba grafickej stránky aplikácie.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138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 testu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Táto časť umožní </a:t>
            </a:r>
            <a:r>
              <a:rPr lang="sk-SK" dirty="0" err="1" smtClean="0"/>
              <a:t>učileľovi</a:t>
            </a:r>
            <a:r>
              <a:rPr lang="sk-SK" dirty="0" smtClean="0"/>
              <a:t> zvoliť typ testu, ktorý chce vytvoriť a s </a:t>
            </a:r>
            <a:r>
              <a:rPr lang="sk-SK" dirty="0" err="1" smtClean="0"/>
              <a:t>nápovedami</a:t>
            </a:r>
            <a:r>
              <a:rPr lang="sk-SK" dirty="0" smtClean="0"/>
              <a:t> ho vytvorí od základov, alebo môže použiť </a:t>
            </a:r>
            <a:r>
              <a:rPr lang="sk-SK" dirty="0" err="1" smtClean="0"/>
              <a:t>zdielaný</a:t>
            </a:r>
            <a:r>
              <a:rPr lang="sk-SK" dirty="0" smtClean="0"/>
              <a:t> test od iného vyučujúceho, ktorý môže editovať. </a:t>
            </a:r>
          </a:p>
          <a:p>
            <a:r>
              <a:rPr lang="sk-SK" dirty="0" smtClean="0"/>
              <a:t>Testy budú kategorizované a aj slová použité v testoch budú kategorizované, čo pomôže aj pri náhodnom generovaní slov do testov, podľa určitých požiadaviek.</a:t>
            </a:r>
          </a:p>
          <a:p>
            <a:r>
              <a:rPr lang="sk-SK" dirty="0" smtClean="0"/>
              <a:t>Po vytvorení testu, môže daný test spustiť pre žiakov, ktorí budú na test pripojení.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3824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Riešenie testu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Táto časť je určené pre žiakov.</a:t>
            </a:r>
          </a:p>
          <a:p>
            <a:r>
              <a:rPr lang="sk-SK" dirty="0" smtClean="0"/>
              <a:t>Žiaci sa pripoja do spusteného testu, po pripojení žiakov sa spustí test do režimu riešenia a žiaci budú plniť úlohy (zbierať písmená, hlásky, či slová), ktoré sú určené typom testu.</a:t>
            </a:r>
          </a:p>
          <a:p>
            <a:r>
              <a:rPr lang="sk-SK" dirty="0" smtClean="0"/>
              <a:t>Žiaci medzi sebou súperia o čas a správnosť.</a:t>
            </a:r>
          </a:p>
          <a:p>
            <a:r>
              <a:rPr lang="sk-SK" dirty="0" smtClean="0"/>
              <a:t>Po skončení testu si môžu test trénovať aj v režime jedného hráča.</a:t>
            </a:r>
          </a:p>
          <a:p>
            <a:r>
              <a:rPr lang="sk-SK" dirty="0" smtClean="0"/>
              <a:t>Žiaci budú za riešenia testov odmenení bodmi, čo bude ich motivácia.</a:t>
            </a:r>
          </a:p>
          <a:p>
            <a:r>
              <a:rPr lang="sk-SK" dirty="0" smtClean="0"/>
              <a:t>Po skončení režimu riešenia budú ich výsledky odoslané na server, kde ich môžu majitelia testu vidieť.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441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Zbieranie a spracovanie údajov.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 dokončení riešenia testu, sú výsledky odosielané na server, kde majiteľ testu, alebo osoby ktoré majú povolené prístup k výsledkom testu, majú prístup k </a:t>
            </a:r>
            <a:r>
              <a:rPr lang="sk-SK" dirty="0" err="1" smtClean="0"/>
              <a:t>informáciam</a:t>
            </a:r>
            <a:r>
              <a:rPr lang="sk-SK" dirty="0" smtClean="0"/>
              <a:t> o dostatkoch a nedostatkoch riešiteľov. K dátam budú priložené chybné riešenia, ktoré vytvorili žiaci z triedy, krúžku, školy, či z celého </a:t>
            </a:r>
            <a:r>
              <a:rPr lang="sk-SK" dirty="0" err="1" smtClean="0"/>
              <a:t>slovenska</a:t>
            </a:r>
            <a:r>
              <a:rPr lang="sk-SK" dirty="0" smtClean="0"/>
              <a:t>. Chyby budú známe globálne v celom systéme, pokiaľ danú chybu majiteľ testu nevymaže. Riešitelia budú známi len pre majiteľa testu, alebo učiteľa, ktorý im test spúšťal, ináč budú v systéme anonymní. Pri tvorbe testov si následne možno vyberať z chybových riešení.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567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Ucelený systém.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Etapa, ktorá bude mať za úlohu spojiť predchádzajúce moduly do jedného plne fungujúceho systému.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088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Grafická stránka.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tejto etape sa stanú zo statických obrázkov dynamické.</a:t>
            </a:r>
          </a:p>
          <a:p>
            <a:r>
              <a:rPr lang="sk-SK" dirty="0" smtClean="0"/>
              <a:t>Úlohou bude </a:t>
            </a:r>
            <a:r>
              <a:rPr lang="sk-SK" dirty="0" err="1" smtClean="0"/>
              <a:t>interface</a:t>
            </a:r>
            <a:r>
              <a:rPr lang="sk-SK" dirty="0" smtClean="0"/>
              <a:t> rozložiť tak, aby sa čo najlepšie ovládal ako učiteľom, tak aj malým deťom.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1526511"/>
      </p:ext>
    </p:extLst>
  </p:cSld>
  <p:clrMapOvr>
    <a:masterClrMapping/>
  </p:clrMapOvr>
</p:sld>
</file>

<file path=ppt/theme/theme1.xml><?xml version="1.0" encoding="utf-8"?>
<a:theme xmlns:a="http://schemas.openxmlformats.org/drawingml/2006/main" name="Krytina">
  <a:themeElements>
    <a:clrScheme name="Krytin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rytin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</TotalTime>
  <Words>495</Words>
  <Application>Microsoft Office PowerPoint</Application>
  <PresentationFormat>Prezentácia na obrazovke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Krytina</vt:lpstr>
      <vt:lpstr>Včielky – sieťová výučbová aplikácia.</vt:lpstr>
      <vt:lpstr>Obsah prezentácie</vt:lpstr>
      <vt:lpstr>Popis aplikácie</vt:lpstr>
      <vt:lpstr>Fáza práce a ďalšie plány</vt:lpstr>
      <vt:lpstr>Tvorba testu</vt:lpstr>
      <vt:lpstr>Riešenie testu</vt:lpstr>
      <vt:lpstr>Zbieranie a spracovanie údajov.</vt:lpstr>
      <vt:lpstr>Ucelený systém.</vt:lpstr>
      <vt:lpstr>Grafická stránka.</vt:lpstr>
      <vt:lpstr>Ďakujem za pozornosť.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Včielky – sieťová výučbová aplikácia.</dc:title>
  <dc:creator>Peter Sedláček</dc:creator>
  <cp:lastModifiedBy>Peter Sedláček</cp:lastModifiedBy>
  <cp:revision>7</cp:revision>
  <dcterms:created xsi:type="dcterms:W3CDTF">2014-03-19T23:31:19Z</dcterms:created>
  <dcterms:modified xsi:type="dcterms:W3CDTF">2014-03-20T00:27:53Z</dcterms:modified>
</cp:coreProperties>
</file>