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4" r:id="rId7"/>
    <p:sldId id="261" r:id="rId8"/>
    <p:sldId id="262" r:id="rId9"/>
    <p:sldId id="263" r:id="rId10"/>
    <p:sldId id="258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60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812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545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311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601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329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357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70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606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395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038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40C2-C46C-43CD-A4BE-7E3895430004}" type="datetimeFigureOut">
              <a:rPr lang="sk-SK" smtClean="0"/>
              <a:t>7.2.2014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6CF-DFC7-4AC5-A862-378D31A44F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216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socket.org/demos.html" TargetMode="External"/><Relationship Id="rId2" Type="http://schemas.openxmlformats.org/officeDocument/2006/relationships/hyperlink" Target="http://socketo.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awkes.com/articles/creating-a-real-time-multiplayer-game-with-websockets-and-nod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Bakalárska práca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Včielky – výučbová internetová aplikácia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04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http://code.tutsplus.com/tutorials/start-using-html5-websockets-today--net-13270</a:t>
            </a:r>
          </a:p>
          <a:p>
            <a:r>
              <a:rPr lang="sk-SK" dirty="0" smtClean="0">
                <a:hlinkClick r:id="rId2"/>
              </a:rPr>
              <a:t>http://socketo.me/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http://www.websocket.org/demos.html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http://rawkes.com/articles/creating-a-real-time-multiplayer-game-with-websockets-and-node.html</a:t>
            </a:r>
            <a:endParaRPr lang="sk-SK" dirty="0" smtClean="0"/>
          </a:p>
          <a:p>
            <a:r>
              <a:rPr lang="sk-SK" dirty="0" smtClean="0"/>
              <a:t>http://buildnewgames.com/websockets/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54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Vytvoriť funkčnú interaktívnu webovú aplikáciu (modul do Multimediálnej čítanky) za pomoci jazyka </a:t>
            </a:r>
            <a:r>
              <a:rPr lang="sk-SK" b="1" dirty="0" smtClean="0"/>
              <a:t>JavaScript, HTML5, PHP</a:t>
            </a:r>
            <a:r>
              <a:rPr lang="sk-SK" dirty="0" smtClean="0"/>
              <a:t>. Obsahom bude sieťová edukačná hra pre viacerých hráčov - deti. Každý hráč naviguje svoju včeličku zozbierať správne peľové zrnko - správnu časť slova a doplniť ju ku zvyšku slova do úľa. Odpovede sa zbierajú z kvietkov na spoločnej ploche, pričom pre každého hráča je správna odpoveď na inom kvietku, čo však ostatní nevidia. Slová zadáva a konfiguruje učiteľ. V aplikácii bude treba z odborného hľadiska analyzovať a </a:t>
            </a:r>
            <a:r>
              <a:rPr lang="sk-SK" b="1" dirty="0" smtClean="0"/>
              <a:t>navrhnúť komunikáciu v distribuovanom systéme. V texte sa očakáva rozbor riešenia ohľadom možností </a:t>
            </a:r>
            <a:r>
              <a:rPr lang="sk-SK" b="1" dirty="0" err="1" smtClean="0"/>
              <a:t>deadlocku</a:t>
            </a:r>
            <a:r>
              <a:rPr lang="sk-SK" b="1" dirty="0" smtClean="0"/>
              <a:t> a komunikačnej zložitosti. 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1397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Myšlienka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Myšlienkou bude </a:t>
            </a:r>
            <a:r>
              <a:rPr lang="sk-SK" b="1" dirty="0" smtClean="0"/>
              <a:t>zbieranie správnych hlások a písmen z kvietkov do úľov</a:t>
            </a:r>
            <a:r>
              <a:rPr lang="sk-SK" dirty="0" smtClean="0"/>
              <a:t>.</a:t>
            </a:r>
          </a:p>
          <a:p>
            <a:r>
              <a:rPr lang="sk-SK" dirty="0" smtClean="0"/>
              <a:t>Žiaci si tak precvičia </a:t>
            </a:r>
            <a:r>
              <a:rPr lang="sk-SK" b="1" dirty="0" smtClean="0"/>
              <a:t>slovné konštrukcie a elementárnu gramatiku</a:t>
            </a:r>
            <a:r>
              <a:rPr lang="sk-SK" dirty="0" smtClean="0"/>
              <a:t>. </a:t>
            </a:r>
          </a:p>
          <a:p>
            <a:r>
              <a:rPr lang="sk-SK" dirty="0" smtClean="0"/>
              <a:t>Učiteľom to vytvorí obraz o vedomostiach a </a:t>
            </a:r>
            <a:r>
              <a:rPr lang="sk-SK" b="1" dirty="0" smtClean="0"/>
              <a:t>nedostatkoch žiakov</a:t>
            </a:r>
            <a:r>
              <a:rPr lang="sk-SK" dirty="0" smtClean="0"/>
              <a:t>.</a:t>
            </a:r>
          </a:p>
          <a:p>
            <a:r>
              <a:rPr lang="sk-SK" dirty="0" smtClean="0"/>
              <a:t>Ďalšie testy následne učiteľ vytvorí podľa predchádzajúcich nedostatkov.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04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Technológie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HTML 5</a:t>
            </a:r>
          </a:p>
          <a:p>
            <a:r>
              <a:rPr lang="sk-SK" b="1" dirty="0" err="1" smtClean="0"/>
              <a:t>Javascript</a:t>
            </a:r>
            <a:endParaRPr lang="sk-SK" b="1" dirty="0" smtClean="0"/>
          </a:p>
          <a:p>
            <a:r>
              <a:rPr lang="sk-SK" b="1" dirty="0" err="1" smtClean="0"/>
              <a:t>Java</a:t>
            </a:r>
            <a:r>
              <a:rPr lang="sk-SK" b="1" dirty="0" smtClean="0"/>
              <a:t>/c++/</a:t>
            </a:r>
            <a:r>
              <a:rPr lang="sk-SK" b="1" dirty="0" err="1" smtClean="0"/>
              <a:t>python</a:t>
            </a:r>
            <a:r>
              <a:rPr lang="sk-SK" b="1" dirty="0" smtClean="0"/>
              <a:t> </a:t>
            </a:r>
            <a:r>
              <a:rPr lang="sk-SK" dirty="0" smtClean="0"/>
              <a:t>– podľa typu virtuálneho servera</a:t>
            </a:r>
          </a:p>
          <a:p>
            <a:r>
              <a:rPr lang="sk-SK" b="1" dirty="0" err="1" smtClean="0"/>
              <a:t>Websockets</a:t>
            </a:r>
            <a:r>
              <a:rPr lang="sk-SK" dirty="0" smtClean="0"/>
              <a:t> je technika dvojsmernej komunikácie cez jeden (TCP) </a:t>
            </a:r>
            <a:r>
              <a:rPr lang="sk-SK" dirty="0" err="1" smtClean="0"/>
              <a:t>soket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39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Rozbor aplikácie - </a:t>
            </a:r>
            <a:r>
              <a:rPr lang="sk-SK" b="1" dirty="0" smtClean="0"/>
              <a:t>SERVER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serveri bude bežať aplikácia vytvorená v jazyku c++/</a:t>
            </a:r>
            <a:r>
              <a:rPr lang="sk-SK" dirty="0" err="1" smtClean="0"/>
              <a:t>java</a:t>
            </a:r>
            <a:r>
              <a:rPr lang="sk-SK" dirty="0" smtClean="0"/>
              <a:t>/</a:t>
            </a:r>
            <a:r>
              <a:rPr lang="sk-SK" dirty="0" err="1" smtClean="0"/>
              <a:t>python</a:t>
            </a:r>
            <a:r>
              <a:rPr lang="sk-SK" dirty="0" smtClean="0"/>
              <a:t>. Na túto aplikáciu sa pripojí viac užívateľov cez </a:t>
            </a:r>
            <a:r>
              <a:rPr lang="sk-SK" dirty="0" err="1" smtClean="0"/>
              <a:t>websockety</a:t>
            </a:r>
            <a:r>
              <a:rPr lang="sk-SK" dirty="0"/>
              <a:t> </a:t>
            </a:r>
            <a:r>
              <a:rPr lang="sk-SK" dirty="0" smtClean="0"/>
              <a:t>zo svojich internetových prehliadačov. Úlohou serverovej aplikácie bude kontrolovať prepojenie jednotlivých užívateľov a zabrániť </a:t>
            </a:r>
            <a:r>
              <a:rPr lang="sk-SK" dirty="0" err="1" smtClean="0"/>
              <a:t>deadlocku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24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Rozbor aplikácie - </a:t>
            </a:r>
            <a:r>
              <a:rPr lang="sk-SK" b="1" dirty="0" smtClean="0"/>
              <a:t>KLIENT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Html/JavaScript/</a:t>
            </a:r>
            <a:r>
              <a:rPr lang="sk-SK" dirty="0" err="1" smtClean="0"/>
              <a:t>Php</a:t>
            </a:r>
            <a:r>
              <a:rPr lang="sk-SK" dirty="0" smtClean="0"/>
              <a:t> aplikácia bude bežať na klientovom počítači v jeho prehliadači.</a:t>
            </a:r>
          </a:p>
          <a:p>
            <a:r>
              <a:rPr lang="sk-SK" dirty="0" smtClean="0"/>
              <a:t>Úlohou tejto aplikácie bude udržiavať spojenie so serverom a v reálnom čase prijímať a odosielať dáta na SERVER.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99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Užívateľské rozhranie - </a:t>
            </a:r>
            <a:r>
              <a:rPr lang="sk-SK" b="1" dirty="0" smtClean="0"/>
              <a:t>UČITEĽ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Učiteľ si vyberie aký typ úloh budú žiaci riešiť. Bude si môcť vybrať z pripravených úloh, alebo si sám vytvorí úlohu. Ku jednotlivým slovám bude mať možnosť pripojiť zvukovú či obrazovú stopu. </a:t>
            </a:r>
          </a:p>
          <a:p>
            <a:r>
              <a:rPr lang="sk-SK" dirty="0" smtClean="0"/>
              <a:t>Učiteľ môže pridávať a odoberať riešiteľov testu. Taktiež vidí koľko žiakov je pripravených na riešenie. Keď sú všetci riešitelia pripravený, spustí test.</a:t>
            </a:r>
          </a:p>
        </p:txBody>
      </p:sp>
    </p:spTree>
    <p:extLst>
      <p:ext uri="{BB962C8B-B14F-4D97-AF65-F5344CB8AC3E}">
        <p14:creationId xmlns:p14="http://schemas.microsoft.com/office/powerpoint/2010/main" val="12923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Užívateľské rozhranie - </a:t>
            </a:r>
            <a:r>
              <a:rPr lang="sk-SK" b="1" dirty="0" smtClean="0"/>
              <a:t>ŽIAK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Úlohy budú riešiť žiaci vo veku od 6 do 12 rokov, preto bude toto riešiteľské rozhranie prispôsobené ich veku.</a:t>
            </a:r>
          </a:p>
          <a:p>
            <a:r>
              <a:rPr lang="sk-SK" dirty="0" smtClean="0"/>
              <a:t>Žiak dá žiadosť o pripojenie do testu, alebo zadá heslo na pripojenie. Podľa typu testu a rozhodnutia učiteľa.</a:t>
            </a:r>
          </a:p>
          <a:p>
            <a:r>
              <a:rPr lang="sk-SK" dirty="0" smtClean="0"/>
              <a:t>Po pripojení má možnosť vidieť ostatných riešiteľov testu.</a:t>
            </a:r>
          </a:p>
          <a:p>
            <a:r>
              <a:rPr lang="sk-SK" dirty="0" smtClean="0"/>
              <a:t>Po spustení testu učiteľom, má riešiteľ čas na riešenie.</a:t>
            </a:r>
          </a:p>
          <a:p>
            <a:r>
              <a:rPr lang="sk-SK" dirty="0" smtClean="0"/>
              <a:t>Po skončení času bude odmenený bodmi.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877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TÉMA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Ako téma výučbovej aplikácie bude príroda, konkrétne to budú </a:t>
            </a:r>
            <a:r>
              <a:rPr lang="sk-SK" b="1" dirty="0" smtClean="0"/>
              <a:t>kvietky a včielky</a:t>
            </a:r>
            <a:r>
              <a:rPr lang="sk-SK" dirty="0" smtClean="0"/>
              <a:t>.</a:t>
            </a:r>
          </a:p>
          <a:p>
            <a:r>
              <a:rPr lang="sk-SK" dirty="0" smtClean="0"/>
              <a:t>Táto téma bola zvolená vzhľadom na vek riešiteľov aplikácie. </a:t>
            </a:r>
            <a:r>
              <a:rPr lang="sk-SK" dirty="0" smtClean="0"/>
              <a:t>(</a:t>
            </a:r>
            <a:r>
              <a:rPr lang="sk-SK" b="1" dirty="0" smtClean="0"/>
              <a:t>6-12 rokov </a:t>
            </a:r>
            <a:r>
              <a:rPr lang="sk-SK" dirty="0" smtClean="0"/>
              <a:t>)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88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346</Words>
  <Application>Microsoft Office PowerPoint</Application>
  <PresentationFormat>Prezentácia na obrazovke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Bakalárska práca</vt:lpstr>
      <vt:lpstr>Zadanie</vt:lpstr>
      <vt:lpstr>Myšlienka</vt:lpstr>
      <vt:lpstr>Technológie</vt:lpstr>
      <vt:lpstr>Rozbor aplikácie - SERVER</vt:lpstr>
      <vt:lpstr>Rozbor aplikácie - KLIENT</vt:lpstr>
      <vt:lpstr>Užívateľské rozhranie - UČITEĽ</vt:lpstr>
      <vt:lpstr>Užívateľské rozhranie - ŽIAK</vt:lpstr>
      <vt:lpstr>TÉMA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Bakalárska práca</dc:title>
  <dc:creator>Peter Sedláček</dc:creator>
  <cp:lastModifiedBy>Peter Sedláček</cp:lastModifiedBy>
  <cp:revision>6</cp:revision>
  <dcterms:created xsi:type="dcterms:W3CDTF">2014-02-06T23:44:46Z</dcterms:created>
  <dcterms:modified xsi:type="dcterms:W3CDTF">2014-02-07T01:20:56Z</dcterms:modified>
</cp:coreProperties>
</file>